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6" r:id="rId4"/>
    <p:sldId id="257" r:id="rId5"/>
    <p:sldId id="262" r:id="rId6"/>
    <p:sldId id="287" r:id="rId7"/>
    <p:sldId id="258" r:id="rId8"/>
    <p:sldId id="275" r:id="rId9"/>
    <p:sldId id="301" r:id="rId10"/>
    <p:sldId id="302" r:id="rId11"/>
    <p:sldId id="259" r:id="rId12"/>
    <p:sldId id="261" r:id="rId13"/>
    <p:sldId id="266" r:id="rId14"/>
    <p:sldId id="267" r:id="rId15"/>
    <p:sldId id="264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909" autoAdjust="0"/>
  </p:normalViewPr>
  <p:slideViewPr>
    <p:cSldViewPr snapToGrid="0">
      <p:cViewPr varScale="1">
        <p:scale>
          <a:sx n="50" d="100"/>
          <a:sy n="50" d="100"/>
        </p:scale>
        <p:origin x="1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67F7-777C-4ED5-9B97-2B65D987FC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BA840-A767-40E2-8611-796F4803EAE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9835" y="47625"/>
            <a:ext cx="8552330" cy="67627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094" y="147484"/>
            <a:ext cx="11349318" cy="65876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55" y="108155"/>
            <a:ext cx="12083845" cy="66662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26" y="0"/>
            <a:ext cx="121231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149" y="108155"/>
            <a:ext cx="11877368" cy="67498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54928">
            <a:off x="3914505" y="2967335"/>
            <a:ext cx="4362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конструкторы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конструкторы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1825625"/>
            <a:ext cx="5181600" cy="435133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2916" y="1825625"/>
            <a:ext cx="4151267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1543665"/>
            <a:ext cx="5181600" cy="440072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543665"/>
            <a:ext cx="5181600" cy="440072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464" y="0"/>
            <a:ext cx="115585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solidFill>
              <a:schemeClr val="accent5"/>
            </a:solidFill>
          </a:ln>
        </p:spPr>
        <p:txBody>
          <a:bodyPr/>
          <a:p>
            <a:r>
              <a:rPr lang="ru-RU" altLang="en-US">
                <a:solidFill>
                  <a:srgbClr val="FF0000"/>
                </a:solidFill>
              </a:rPr>
              <a:t>Выполнение требований ФГОС</a:t>
            </a:r>
            <a:endParaRPr lang="ru-RU" altLang="en-US">
              <a:solidFill>
                <a:srgbClr val="FF0000"/>
              </a:solidFill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Ключевые установки при реализации программы:</a:t>
            </a:r>
            <a:endParaRPr lang="ru-RU" altLang="en-US"/>
          </a:p>
          <a:p>
            <a:r>
              <a:rPr lang="ru-RU" altLang="en-US"/>
              <a:t>- Поддержка разнообразия детства;</a:t>
            </a:r>
            <a:endParaRPr lang="ru-RU" altLang="en-US"/>
          </a:p>
          <a:p>
            <a:r>
              <a:rPr lang="ru-RU" altLang="en-US"/>
              <a:t>- Создание условий социальной ситуации;</a:t>
            </a:r>
            <a:endParaRPr lang="ru-RU" altLang="en-US"/>
          </a:p>
          <a:p>
            <a:r>
              <a:rPr lang="ru-RU" altLang="en-US"/>
              <a:t>- Содействие взрослого и ребенка;</a:t>
            </a:r>
            <a:endParaRPr lang="ru-RU" altLang="en-US"/>
          </a:p>
          <a:p>
            <a:r>
              <a:rPr lang="ru-RU" altLang="en-US"/>
              <a:t>- Развитие способностей каждого ребенка.</a:t>
            </a:r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>
                <a:solidFill>
                  <a:schemeClr val="accent1">
                    <a:lumMod val="75000"/>
                  </a:schemeClr>
                </a:solidFill>
              </a:rPr>
              <a:t>Дары Фребеля</a:t>
            </a:r>
            <a:endParaRPr lang="ru-RU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Замещающее содержимое 6" descr="ф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1825625"/>
            <a:ext cx="5181600" cy="4351655"/>
          </a:xfrm>
          <a:prstGeom prst="rect">
            <a:avLst/>
          </a:prstGeom>
        </p:spPr>
      </p:pic>
      <p:pic>
        <p:nvPicPr>
          <p:cNvPr id="8" name="Замещающее содержимое 7" descr="ф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6855" y="1825625"/>
            <a:ext cx="435165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>
                <a:solidFill>
                  <a:schemeClr val="accent1">
                    <a:lumMod val="75000"/>
                  </a:schemeClr>
                </a:solidFill>
              </a:rPr>
              <a:t>Конструирование</a:t>
            </a:r>
            <a:endParaRPr lang="ru-RU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WPS Presentation</Application>
  <PresentationFormat>Широкоэкранный</PresentationFormat>
  <Paragraphs>18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Calibri Light</vt:lpstr>
      <vt:lpstr>Calibri</vt:lpstr>
      <vt:lpstr>Microsoft YaHei</vt:lpstr>
      <vt:lpstr>Arial Unicode MS</vt:lpstr>
      <vt:lpstr>Тема Office</vt:lpstr>
      <vt:lpstr>1_Тема Office</vt:lpstr>
      <vt:lpstr>PowerPoint 演示文稿</vt:lpstr>
      <vt:lpstr>PowerPoint 演示文稿</vt:lpstr>
      <vt:lpstr>PowerPoint 演示文稿</vt:lpstr>
      <vt:lpstr>Выполнениетребований ФГОС</vt:lpstr>
      <vt:lpstr>PowerPoint 演示文稿</vt:lpstr>
      <vt:lpstr>PowerPoint 演示文稿</vt:lpstr>
      <vt:lpstr>Дары Фребеля</vt:lpstr>
      <vt:lpstr>Конструирование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конструкторы</vt:lpstr>
      <vt:lpstr>Робототехника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Гузелия Каримова</dc:creator>
  <cp:lastModifiedBy>1</cp:lastModifiedBy>
  <cp:revision>7</cp:revision>
  <dcterms:created xsi:type="dcterms:W3CDTF">2022-09-07T11:22:00Z</dcterms:created>
  <dcterms:modified xsi:type="dcterms:W3CDTF">2023-08-23T15:33:23Z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CAFC1CCEAC634AAABD7F23CE27CF4257</vt:lpwstr>
  </property>
  <property fmtid="{D5CDD505-2E9C-101B-9397-08002B2CF9AE}" pid="3" name="KSOProductBuildVer">
    <vt:lpwstr>1049-11.2.0.11537</vt:lpwstr>
  </property>
</Properties>
</file>